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3" r:id="rId5"/>
    <p:sldId id="262" r:id="rId6"/>
    <p:sldId id="257" r:id="rId7"/>
    <p:sldId id="259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B9EF3265-6FDD-4A17-BFB0-BAD782D126FD}">
          <p14:sldIdLst>
            <p14:sldId id="256"/>
          </p14:sldIdLst>
        </p14:section>
        <p14:section name="Összefoglaló szakasz" id="{76644AF3-97F5-42E8-91C1-B52018893E9F}">
          <p14:sldIdLst>
            <p14:sldId id="266"/>
          </p14:sldIdLst>
        </p14:section>
        <p14:section name="Szakasz 2" id="{5462453E-E5C2-4EFA-A67A-C4CC6B05426A}">
          <p14:sldIdLst>
            <p14:sldId id="267"/>
            <p14:sldId id="263"/>
            <p14:sldId id="262"/>
          </p14:sldIdLst>
        </p14:section>
        <p14:section name="Szakasz 1" id="{B43E4586-3CF7-41AE-AE76-3A4F70BCA314}">
          <p14:sldIdLst>
            <p14:sldId id="257"/>
            <p14:sldId id="259"/>
            <p14:sldId id="261"/>
          </p14:sldIdLst>
        </p14:section>
        <p14:section name="Szakasz 5" id="{AF7AA472-58A3-4D05-8192-A383B5908006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Feladatfelosztás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190083661417314E-2"/>
          <c:y val="0.1032069326275263"/>
          <c:w val="0.93005991633858265"/>
          <c:h val="0.7677295910599415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Teljesítmény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Vincze Ádám</c:v>
                </c:pt>
                <c:pt idx="1">
                  <c:v>Rózsa Zoltán</c:v>
                </c:pt>
              </c:strCache>
            </c:strRef>
          </c:cat>
          <c:val>
            <c:numRef>
              <c:f>Munka1!$B$2:$B$3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50-4EA6-B60E-EBECFE9B8B49}"/>
            </c:ext>
          </c:extLst>
        </c:ser>
        <c:ser>
          <c:idx val="2"/>
          <c:order val="1"/>
          <c:tx>
            <c:strRef>
              <c:f>Munka1!$D$1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Munka1!$A$2:$A$3</c:f>
              <c:strCache>
                <c:ptCount val="2"/>
                <c:pt idx="0">
                  <c:v>Vincze Ádám</c:v>
                </c:pt>
                <c:pt idx="1">
                  <c:v>Rózsa Zoltán</c:v>
                </c:pt>
              </c:strCache>
            </c:strRef>
          </c:cat>
          <c:val>
            <c:numRef>
              <c:f>Munka1!$D$2:$D$3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9250-4EA6-B60E-EBECFE9B8B4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11811199"/>
        <c:axId val="1211812159"/>
      </c:barChart>
      <c:catAx>
        <c:axId val="1211811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1812159"/>
        <c:crosses val="autoZero"/>
        <c:auto val="1"/>
        <c:lblAlgn val="ctr"/>
        <c:lblOffset val="100"/>
        <c:noMultiLvlLbl val="0"/>
      </c:catAx>
      <c:valAx>
        <c:axId val="12118121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1811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Erőfeszítés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igény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94-4C60-BD3C-2A38721FC1A5}"/>
              </c:ext>
            </c:extLst>
          </c:dPt>
          <c:dPt>
            <c:idx val="1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E94-4C60-BD3C-2A38721FC1A5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94-4C60-BD3C-2A38721FC1A5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E94-4C60-BD3C-2A38721FC1A5}"/>
              </c:ext>
            </c:extLst>
          </c:dPt>
          <c:cat>
            <c:strRef>
              <c:f>Munka1!$A$2:$A$5</c:f>
              <c:strCache>
                <c:ptCount val="4"/>
                <c:pt idx="0">
                  <c:v>python</c:v>
                </c:pt>
                <c:pt idx="1">
                  <c:v>figma</c:v>
                </c:pt>
                <c:pt idx="2">
                  <c:v>folyamatábra</c:v>
                </c:pt>
                <c:pt idx="3">
                  <c:v>Weboldal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28</c:v>
                </c:pt>
                <c:pt idx="1">
                  <c:v>8</c:v>
                </c:pt>
                <c:pt idx="2">
                  <c:v>13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94-4C60-BD3C-2A38721FC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94-4C60-BD3C-2A38721FC1A5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E94-4C60-BD3C-2A38721FC1A5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94-4C60-BD3C-2A38721FC1A5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E94-4C60-BD3C-2A38721FC1A5}"/>
              </c:ext>
            </c:extLst>
          </c:dPt>
          <c:cat>
            <c:strRef>
              <c:f>Munka1!$A$2:$A$5</c:f>
              <c:strCache>
                <c:ptCount val="3"/>
                <c:pt idx="0">
                  <c:v>HTML</c:v>
                </c:pt>
                <c:pt idx="1">
                  <c:v>JS</c:v>
                </c:pt>
                <c:pt idx="2">
                  <c:v>CSS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30</c:v>
                </c:pt>
                <c:pt idx="1">
                  <c:v>8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94-4C60-BD3C-2A38721FC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94-4C60-BD3C-2A38721FC1A5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E94-4C60-BD3C-2A38721FC1A5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94-4C60-BD3C-2A38721FC1A5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E94-4C60-BD3C-2A38721FC1A5}"/>
              </c:ext>
            </c:extLst>
          </c:dPt>
          <c:cat>
            <c:strRef>
              <c:f>Munka1!$A$2:$A$5</c:f>
              <c:strCache>
                <c:ptCount val="3"/>
                <c:pt idx="0">
                  <c:v>HTML</c:v>
                </c:pt>
                <c:pt idx="1">
                  <c:v>JS</c:v>
                </c:pt>
                <c:pt idx="2">
                  <c:v>CSS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15</c:v>
                </c:pt>
                <c:pt idx="1">
                  <c:v>35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94-4C60-BD3C-2A38721FC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7A6DFE-431B-8202-8931-0BD33FC21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C7C9B64-65BD-DB38-8882-6247B83AD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304052C-8889-88A4-C0C0-E3C44496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8519661-E876-3849-CABF-B5D0A1AF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37B290-A0EB-10BC-C57A-96EE6E14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8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CCD6D7-9F5C-055E-889A-3E9D4CCA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87219F3-2E67-7F18-387E-F694E3989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42A080-66C4-0BDA-58A6-0422658B3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3103BC-0C51-F7B6-98C3-19019C9A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DD1CEB-984F-FC7B-D472-873D963F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69C4564-60FF-3BC6-291E-148FCB864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04C23BF-8A9A-51CC-D1AA-F237C005D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8C5E92D-6CAF-A116-0DA6-572B560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5546B5-12E7-B460-95A5-D7A3A291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2C1E246-9E9B-14F7-597C-129BE8A2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93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7FDD9B-2DDA-2E2C-AC98-8AA66164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7C4F21-FCBF-D65A-E724-063D1750F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E9B0E4D-E4FC-A6F4-10A3-A59E5F7B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A547C98-0E28-B271-20EA-ACA1C4A5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70FB6FB-F3E2-380B-618F-2602C720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0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97957D-C39B-DDB0-86C6-3D576EFD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289D753-85DF-B28B-45D0-B5CC136B1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693699-CF9D-B4C8-4401-60BA6CAA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71D8B4D-EA03-455C-8813-77D86DB2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A833FF1-DD2C-085E-A435-7FBFDB0D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BA6D9D-578A-63BC-F126-03CCE98D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5ABBDA-4283-786B-809D-27DAFF9D3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45209DF-8291-1F20-14AD-1555B8D6C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16366D5-E211-92BA-3FD0-6E08964A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0C1A9A-28CF-6621-C6E5-F9AB5593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60B7940-9E64-1A86-4071-732DE605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2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A1FDFB-D84E-975D-14C4-A29CBD12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2E5762B-B9D4-45BB-6DC9-2A83443AE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11C14A8-CBA0-A364-B8FD-55E8CBFC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59CBF9D-B0A5-8A61-69C6-36B4F6E26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6FA481-A299-AAE8-DF16-9ACF27DF4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EABDAE7-3F6C-8C73-6F15-2B571899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1D8ABC7-C2CF-F6DA-5E85-E51340A4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9A89825-6993-69B2-2898-FB351E64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7FFEF6-02BB-4C2A-6753-B001D295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5CAAEA-23D6-983A-ECB3-15B2424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F8C267C-734B-628B-5329-969143C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18E5C45-C0C5-945C-7458-FE1DFBAD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2DD1D58-82A6-9C4B-3CB3-4E45D2C2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A3A38FA-AF1D-471C-C5B4-2B96DC15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974155A-30BF-5E6A-3674-7A3C60513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3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143992-A3B6-A09D-A6CA-D764DD14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8AADE0-3E05-2942-2AA0-DF1E7731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076EB6E-4C2F-EB71-5901-C0314E6D3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88F2275-9232-32C9-72EB-EC524DB5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2596A5B-9889-D6D0-6DBC-BBA536A9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4670D30-CD9A-601A-53AC-AEEBAA27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5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02E777-48E4-8B98-D1FE-57043773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AFB981D-FF49-6C2F-A300-BC0737601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210987C-64D2-2316-BDBB-E8250AB96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6298CC8-9D17-9ED8-EF6E-D9978301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AFF8F73-935C-374D-F945-EF0F1544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8B3F4B8-F570-BF0C-0CF6-316B4FF8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4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C4A9659-C913-7890-2EFB-B50224AA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05474E-8262-E1DB-F306-AC6C9C6F3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DB26A9-49B0-1813-A8BB-096C029B6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AE7CC8-F140-4904-80B6-CAF1936D4CAA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D4D56F3-DFC7-2ABA-2FE4-A019D6776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58222C0-7E17-38A3-D00C-5F3D4EBEF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15E21E-1FD4-4008-B6F1-F9BDE490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0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BEEC65EC-B22B-852A-40CF-B065D5DEF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25" y="3429000"/>
            <a:ext cx="808949" cy="372708"/>
          </a:xfrm>
          <a:prstGeom prst="rect">
            <a:avLst/>
          </a:prstGeom>
          <a:noFill/>
          <a:effectLst>
            <a:glow rad="520700">
              <a:schemeClr val="accent2">
                <a:satMod val="175000"/>
                <a:alpha val="2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tham City Wallpapers (35 images) - WallpaperCat">
            <a:extLst>
              <a:ext uri="{FF2B5EF4-FFF2-40B4-BE49-F238E27FC236}">
                <a16:creationId xmlns:a16="http://schemas.microsoft.com/office/drawing/2014/main" id="{0EC895F4-1459-4543-8AD8-6642D573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FB2A0B8-EB2A-485E-DCDF-62D7A0A1A0DD}"/>
              </a:ext>
            </a:extLst>
          </p:cNvPr>
          <p:cNvSpPr txBox="1"/>
          <p:nvPr/>
        </p:nvSpPr>
        <p:spPr>
          <a:xfrm>
            <a:off x="1179347" y="2921168"/>
            <a:ext cx="9833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Batman </a:t>
            </a:r>
            <a:r>
              <a:rPr lang="en-US" sz="6000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Projektfeladat</a:t>
            </a:r>
            <a:endParaRPr lang="en-US" sz="60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2DFDF8C-8671-CCEB-8086-098BEFE12B6C}"/>
              </a:ext>
            </a:extLst>
          </p:cNvPr>
          <p:cNvSpPr txBox="1"/>
          <p:nvPr/>
        </p:nvSpPr>
        <p:spPr>
          <a:xfrm>
            <a:off x="82296" y="5958530"/>
            <a:ext cx="298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Készítette</a:t>
            </a: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Rózsa Zoltán</a:t>
            </a:r>
          </a:p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Vincze Ádám</a:t>
            </a:r>
          </a:p>
        </p:txBody>
      </p:sp>
    </p:spTree>
    <p:extLst>
      <p:ext uri="{BB962C8B-B14F-4D97-AF65-F5344CB8AC3E}">
        <p14:creationId xmlns:p14="http://schemas.microsoft.com/office/powerpoint/2010/main" val="232115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6DB3B8B2-9FCC-4036-75B4-755468121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Tartalombetekintő 4">
                <a:extLst>
                  <a:ext uri="{FF2B5EF4-FFF2-40B4-BE49-F238E27FC236}">
                    <a16:creationId xmlns:a16="http://schemas.microsoft.com/office/drawing/2014/main" id="{D95E6AA7-6B69-BC03-3205-316E2900D2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379573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B43E4586-3CF7-41AE-AE76-3A4F70BCA314}" offsetFactorX="109270" offsetFactorY="-2335">
                    <psuz:zmPr id="{54E2C7AB-76F3-4BB8-8AF9-0BF6CEC07EC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607737" y="782638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462453E-E5C2-4EFA-A67A-C4CC6B05426A}" offsetFactorX="-101875" offsetFactorY="-2479">
                    <psuz:zmPr id="{3E0C3408-F557-49C8-A10C-2A0EA79D0EE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5780" y="778807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Tartalombetekintő 4">
                <a:extLst>
                  <a:ext uri="{FF2B5EF4-FFF2-40B4-BE49-F238E27FC236}">
                    <a16:creationId xmlns:a16="http://schemas.microsoft.com/office/drawing/2014/main" id="{D95E6AA7-6B69-BC03-3205-316E2900D25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4" name="Kép 4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45937" y="2608263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Kép 8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63980" y="2604432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Szövegdoboz 6">
            <a:extLst>
              <a:ext uri="{FF2B5EF4-FFF2-40B4-BE49-F238E27FC236}">
                <a16:creationId xmlns:a16="http://schemas.microsoft.com/office/drawing/2014/main" id="{537F4ABA-CE2C-8A5F-EA2F-D079605112AB}"/>
              </a:ext>
            </a:extLst>
          </p:cNvPr>
          <p:cNvSpPr txBox="1"/>
          <p:nvPr/>
        </p:nvSpPr>
        <p:spPr>
          <a:xfrm>
            <a:off x="4098036" y="636756"/>
            <a:ext cx="3995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Tartalom</a:t>
            </a:r>
            <a:endParaRPr lang="en-US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DD3C971-D653-DD43-294E-07A3A1AA99B4}"/>
              </a:ext>
            </a:extLst>
          </p:cNvPr>
          <p:cNvSpPr txBox="1"/>
          <p:nvPr/>
        </p:nvSpPr>
        <p:spPr>
          <a:xfrm>
            <a:off x="2266329" y="2109216"/>
            <a:ext cx="2962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A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</a:rPr>
              <a:t>csapatunk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3A4EB18-BAF2-EC46-C9ED-2380DC687516}"/>
              </a:ext>
            </a:extLst>
          </p:cNvPr>
          <p:cNvSpPr txBox="1"/>
          <p:nvPr/>
        </p:nvSpPr>
        <p:spPr>
          <a:xfrm>
            <a:off x="7539369" y="2109216"/>
            <a:ext cx="2962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A </a:t>
            </a:r>
            <a:r>
              <a:rPr lang="en-US" sz="2800" dirty="0" err="1">
                <a:solidFill>
                  <a:schemeClr val="bg1"/>
                </a:solidFill>
                <a:latin typeface="Arial Black" panose="020B0A04020102020204" pitchFamily="34" charset="0"/>
              </a:rPr>
              <a:t>Feladatok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85748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B2CA6-7E66-7514-4DDD-21A54B32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3CD90E98-5F31-69F8-5370-41123E25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00B13BA6-D9AE-0B40-EB74-F673EDE84974}"/>
              </a:ext>
            </a:extLst>
          </p:cNvPr>
          <p:cNvSpPr txBox="1"/>
          <p:nvPr/>
        </p:nvSpPr>
        <p:spPr>
          <a:xfrm>
            <a:off x="4526437" y="518473"/>
            <a:ext cx="313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Rólunk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D45355C-D834-0994-EAD5-8EA771DED4A3}"/>
              </a:ext>
            </a:extLst>
          </p:cNvPr>
          <p:cNvSpPr txBox="1"/>
          <p:nvPr/>
        </p:nvSpPr>
        <p:spPr>
          <a:xfrm>
            <a:off x="2504388" y="1752600"/>
            <a:ext cx="202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Rózsa Zoltán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2E9D590-0E3C-8E0B-8440-457866E8DB9E}"/>
              </a:ext>
            </a:extLst>
          </p:cNvPr>
          <p:cNvSpPr txBox="1"/>
          <p:nvPr/>
        </p:nvSpPr>
        <p:spPr>
          <a:xfrm>
            <a:off x="7312451" y="1752600"/>
            <a:ext cx="202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Vincze Ádám</a:t>
            </a:r>
          </a:p>
        </p:txBody>
      </p:sp>
      <p:pic>
        <p:nvPicPr>
          <p:cNvPr id="7" name="Ábra 6" descr="Felhasználó egyszínű kitöltéssel">
            <a:extLst>
              <a:ext uri="{FF2B5EF4-FFF2-40B4-BE49-F238E27FC236}">
                <a16:creationId xmlns:a16="http://schemas.microsoft.com/office/drawing/2014/main" id="{8D7A8607-0FF3-8796-AE18-6C7E8F39B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2724" y="2566950"/>
            <a:ext cx="1724100" cy="1724100"/>
          </a:xfrm>
          <a:prstGeom prst="rect">
            <a:avLst/>
          </a:prstGeom>
        </p:spPr>
      </p:pic>
      <p:pic>
        <p:nvPicPr>
          <p:cNvPr id="8" name="Ábra 7" descr="Felhasználó egyszínű kitöltéssel">
            <a:extLst>
              <a:ext uri="{FF2B5EF4-FFF2-40B4-BE49-F238E27FC236}">
                <a16:creationId xmlns:a16="http://schemas.microsoft.com/office/drawing/2014/main" id="{7E5826C9-DD5F-FBA8-B6F6-2F1093D41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2451" y="2566950"/>
            <a:ext cx="1724100" cy="17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42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8C3D5-2C45-8BBD-1B69-E9726820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1D5BA5A4-B500-3473-D94D-FCF51733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9F7AAC4-8D83-CE6C-D1A3-F885F3119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4179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0441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C0958-7868-714A-ADB9-4F2442C7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F72F9EB2-99A1-80FC-045A-217F32064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08F6D1C-7CE9-F7E6-A143-58D76126712B}"/>
              </a:ext>
            </a:extLst>
          </p:cNvPr>
          <p:cNvSpPr txBox="1"/>
          <p:nvPr/>
        </p:nvSpPr>
        <p:spPr>
          <a:xfrm>
            <a:off x="4501794" y="677881"/>
            <a:ext cx="3483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B9B9B"/>
                </a:solidFill>
                <a:latin typeface="Arial Black" panose="020B0A04020102020204" pitchFamily="34" charset="0"/>
              </a:rPr>
              <a:t>(</a:t>
            </a:r>
            <a:r>
              <a:rPr lang="en-US" sz="1400" dirty="0" err="1">
                <a:solidFill>
                  <a:srgbClr val="9B9B9B"/>
                </a:solidFill>
                <a:latin typeface="Arial Black" panose="020B0A04020102020204" pitchFamily="34" charset="0"/>
              </a:rPr>
              <a:t>Bűn</a:t>
            </a:r>
            <a:r>
              <a:rPr lang="en-US" sz="1400" dirty="0">
                <a:solidFill>
                  <a:srgbClr val="9B9B9B"/>
                </a:solidFill>
                <a:latin typeface="Arial Black" panose="020B0A04020102020204" pitchFamily="34" charset="0"/>
              </a:rPr>
              <a:t>)</a:t>
            </a:r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Tetteink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318554B-0392-B42B-263A-B658B7E7B302}"/>
              </a:ext>
            </a:extLst>
          </p:cNvPr>
          <p:cNvSpPr txBox="1"/>
          <p:nvPr/>
        </p:nvSpPr>
        <p:spPr>
          <a:xfrm>
            <a:off x="978786" y="1785516"/>
            <a:ext cx="2573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Zoltán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B825316-05E8-990C-C553-2463429B8A73}"/>
              </a:ext>
            </a:extLst>
          </p:cNvPr>
          <p:cNvSpPr txBox="1"/>
          <p:nvPr/>
        </p:nvSpPr>
        <p:spPr>
          <a:xfrm>
            <a:off x="7863904" y="1800518"/>
            <a:ext cx="2573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Ádám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3170394-75DD-9FA7-11F6-BAFF5BE2DCC6}"/>
              </a:ext>
            </a:extLst>
          </p:cNvPr>
          <p:cNvSpPr txBox="1"/>
          <p:nvPr/>
        </p:nvSpPr>
        <p:spPr>
          <a:xfrm>
            <a:off x="913834" y="2623624"/>
            <a:ext cx="3941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Folyamatábra</a:t>
            </a:r>
            <a:r>
              <a:rPr lang="en-US" sz="2400" dirty="0">
                <a:solidFill>
                  <a:schemeClr val="bg1"/>
                </a:solidFill>
              </a:rPr>
              <a:t> (2 </a:t>
            </a:r>
            <a:r>
              <a:rPr lang="en-US" sz="2400" dirty="0" err="1">
                <a:solidFill>
                  <a:schemeClr val="bg1"/>
                </a:solidFill>
              </a:rPr>
              <a:t>újraírás</a:t>
            </a:r>
            <a:r>
              <a:rPr lang="en-US" sz="2400" dirty="0">
                <a:solidFill>
                  <a:schemeClr val="bg1"/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Powerpoint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F79B6C-8FB7-1F07-A837-9CC3AAE096F8}"/>
              </a:ext>
            </a:extLst>
          </p:cNvPr>
          <p:cNvSpPr txBox="1"/>
          <p:nvPr/>
        </p:nvSpPr>
        <p:spPr>
          <a:xfrm>
            <a:off x="7252842" y="2627839"/>
            <a:ext cx="3795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Folyamatábra</a:t>
            </a:r>
            <a:r>
              <a:rPr lang="en-US" sz="2400" dirty="0">
                <a:solidFill>
                  <a:schemeClr val="bg1"/>
                </a:solidFill>
              </a:rPr>
              <a:t> (3 </a:t>
            </a:r>
            <a:r>
              <a:rPr lang="en-US" sz="2400" dirty="0" err="1">
                <a:solidFill>
                  <a:schemeClr val="bg1"/>
                </a:solidFill>
              </a:rPr>
              <a:t>újraírás</a:t>
            </a:r>
            <a:r>
              <a:rPr lang="en-US" sz="2400" dirty="0">
                <a:solidFill>
                  <a:schemeClr val="bg1"/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Animációk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9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C762C4F4-02C3-FCCB-3093-4625F1778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6C81D1-A9A0-FB1D-C710-F820384EE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817383"/>
              </p:ext>
            </p:extLst>
          </p:nvPr>
        </p:nvGraphicFramePr>
        <p:xfrm>
          <a:off x="2031998" y="88934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9C47F9D4-1E2B-CF27-130E-06FB46A14021}"/>
              </a:ext>
            </a:extLst>
          </p:cNvPr>
          <p:cNvSpPr txBox="1"/>
          <p:nvPr/>
        </p:nvSpPr>
        <p:spPr>
          <a:xfrm>
            <a:off x="3409359" y="356563"/>
            <a:ext cx="537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A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Projektbeli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901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99BDA-54CD-8BAF-8E30-9D6DDA2D1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388ECA89-C73D-E43C-11DD-FA2E4B74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019606-929C-5CF7-D1BA-24AA110EF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809506"/>
              </p:ext>
            </p:extLst>
          </p:nvPr>
        </p:nvGraphicFramePr>
        <p:xfrm>
          <a:off x="-1163635" y="134216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9CC133D6-92DF-B0FA-2952-42BA2CBC16FA}"/>
              </a:ext>
            </a:extLst>
          </p:cNvPr>
          <p:cNvSpPr txBox="1"/>
          <p:nvPr/>
        </p:nvSpPr>
        <p:spPr>
          <a:xfrm>
            <a:off x="4633271" y="97168"/>
            <a:ext cx="2925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Webboldal</a:t>
            </a:r>
            <a:b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</a:b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Tartalmilag</a:t>
            </a:r>
            <a:endParaRPr lang="en-US" sz="36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89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7CC5E2-F1F2-05B7-0B1C-DBB4A9FF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6ADC11FF-72B4-324D-4F9A-FE442357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2611E7C-F09B-8126-6063-43F42C628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557974"/>
              </p:ext>
            </p:extLst>
          </p:nvPr>
        </p:nvGraphicFramePr>
        <p:xfrm>
          <a:off x="4605515" y="131402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F3296732-12D4-564B-0A8F-33AFEFD2D0B4}"/>
              </a:ext>
            </a:extLst>
          </p:cNvPr>
          <p:cNvSpPr txBox="1"/>
          <p:nvPr/>
        </p:nvSpPr>
        <p:spPr>
          <a:xfrm>
            <a:off x="3522480" y="318564"/>
            <a:ext cx="5147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Weboldal</a:t>
            </a:r>
            <a:b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Időigény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szempontból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31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D52C0-ACBA-E56F-FE9A-A4EA25B7A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ownload Batman Logo Batman Symbol Logo Comic Batman HD Wallpaper">
            <a:extLst>
              <a:ext uri="{FF2B5EF4-FFF2-40B4-BE49-F238E27FC236}">
                <a16:creationId xmlns:a16="http://schemas.microsoft.com/office/drawing/2014/main" id="{D107D3B8-79A3-BEF7-977A-F662A5B65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5EAF655-9D46-E4B2-C694-8693C3635D97}"/>
              </a:ext>
            </a:extLst>
          </p:cNvPr>
          <p:cNvSpPr txBox="1"/>
          <p:nvPr/>
        </p:nvSpPr>
        <p:spPr>
          <a:xfrm>
            <a:off x="830439" y="2921168"/>
            <a:ext cx="1082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Arial Black" panose="020B0A04020102020204" pitchFamily="34" charset="0"/>
              </a:rPr>
              <a:t>Köszönjük</a:t>
            </a:r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rial Black" panose="020B0A04020102020204" pitchFamily="34" charset="0"/>
              </a:rPr>
              <a:t>figyelmüket</a:t>
            </a:r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5684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62</Words>
  <Application>Microsoft Office PowerPoint</Application>
  <PresentationFormat>Szélesvásznú</PresentationFormat>
  <Paragraphs>30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Aharoni</vt:lpstr>
      <vt:lpstr>Aptos</vt:lpstr>
      <vt:lpstr>Aptos Display</vt:lpstr>
      <vt:lpstr>Arial</vt:lpstr>
      <vt:lpstr>Arial Black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Zoltan Rozsa</dc:creator>
  <cp:lastModifiedBy>Zoltan Rozsa</cp:lastModifiedBy>
  <cp:revision>3</cp:revision>
  <dcterms:created xsi:type="dcterms:W3CDTF">2025-03-16T15:34:06Z</dcterms:created>
  <dcterms:modified xsi:type="dcterms:W3CDTF">2025-03-16T19:28:32Z</dcterms:modified>
</cp:coreProperties>
</file>